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188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362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691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277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952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62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501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593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686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870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406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D0B60-E42A-47DC-AACE-52596F2CB555}" type="datetimeFigureOut">
              <a:rPr lang="es-PE" smtClean="0"/>
              <a:t>20/11/2021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43E32-9EB2-4131-B592-75387483321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216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4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5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090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234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143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819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33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030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424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890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346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30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98604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166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0096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05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37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6393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453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2992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8378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871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526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462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4907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0162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941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57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6377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505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0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3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0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6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Panorámica</PresentationFormat>
  <Paragraphs>0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Enzo Morote Suarez</dc:creator>
  <cp:lastModifiedBy>Enzo Morote Suarez</cp:lastModifiedBy>
  <cp:revision>4</cp:revision>
  <dcterms:created xsi:type="dcterms:W3CDTF">2021-11-20T13:56:02Z</dcterms:created>
  <dcterms:modified xsi:type="dcterms:W3CDTF">2021-11-20T14:18:34Z</dcterms:modified>
</cp:coreProperties>
</file>